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722AE2-3CAB-4E24-A314-58A6D78EE27A}" v="45" dt="2023-02-23T10:01:10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501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 Siddall" userId="b3e17cfb-87e5-4a5c-8660-184dd631dde0" providerId="ADAL" clId="{21722AE2-3CAB-4E24-A314-58A6D78EE27A}"/>
    <pc:docChg chg="undo custSel addSld delSld modSld">
      <pc:chgData name="Will Siddall" userId="b3e17cfb-87e5-4a5c-8660-184dd631dde0" providerId="ADAL" clId="{21722AE2-3CAB-4E24-A314-58A6D78EE27A}" dt="2023-02-23T10:01:10.113" v="1141" actId="20577"/>
      <pc:docMkLst>
        <pc:docMk/>
      </pc:docMkLst>
      <pc:sldChg chg="addSp delSp modSp mod modAnim">
        <pc:chgData name="Will Siddall" userId="b3e17cfb-87e5-4a5c-8660-184dd631dde0" providerId="ADAL" clId="{21722AE2-3CAB-4E24-A314-58A6D78EE27A}" dt="2023-02-23T10:01:10.113" v="1141" actId="20577"/>
        <pc:sldMkLst>
          <pc:docMk/>
          <pc:sldMk cId="2762383194" sldId="256"/>
        </pc:sldMkLst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2" creationId="{8CB62A79-9949-761B-E9B9-D82C36FF6429}"/>
          </ac:spMkLst>
        </pc:spChg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3" creationId="{DE0B4C13-8162-111E-14D7-F8BE232BB6F4}"/>
          </ac:spMkLst>
        </pc:spChg>
        <pc:spChg chg="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4" creationId="{5E93F77B-8E41-466D-E839-477E4D59D95A}"/>
          </ac:spMkLst>
        </pc:spChg>
        <pc:spChg chg="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5" creationId="{5A2D0B9A-AEA1-CF74-AD0A-E1D077F9E461}"/>
          </ac:spMkLst>
        </pc:spChg>
        <pc:spChg chg="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6" creationId="{D647944A-D16D-431D-2A65-954AA9B4807A}"/>
          </ac:spMkLst>
        </pc:spChg>
        <pc:spChg chg="del mod">
          <ac:chgData name="Will Siddall" userId="b3e17cfb-87e5-4a5c-8660-184dd631dde0" providerId="ADAL" clId="{21722AE2-3CAB-4E24-A314-58A6D78EE27A}" dt="2023-02-23T09:41:11.123" v="46" actId="21"/>
          <ac:spMkLst>
            <pc:docMk/>
            <pc:sldMk cId="2762383194" sldId="256"/>
            <ac:spMk id="7" creationId="{13C54699-A35C-7E61-5B40-6501976FA2D6}"/>
          </ac:spMkLst>
        </pc:spChg>
        <pc:spChg chg="del mod">
          <ac:chgData name="Will Siddall" userId="b3e17cfb-87e5-4a5c-8660-184dd631dde0" providerId="ADAL" clId="{21722AE2-3CAB-4E24-A314-58A6D78EE27A}" dt="2023-02-23T09:41:11.123" v="46" actId="21"/>
          <ac:spMkLst>
            <pc:docMk/>
            <pc:sldMk cId="2762383194" sldId="256"/>
            <ac:spMk id="8" creationId="{10388ED2-CFC3-A1C4-C0DD-7126ADD961DA}"/>
          </ac:spMkLst>
        </pc:spChg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13" creationId="{8D273561-4E57-FF66-1853-14780BCD1748}"/>
          </ac:spMkLst>
        </pc:spChg>
        <pc:spChg chg="add mod">
          <ac:chgData name="Will Siddall" userId="b3e17cfb-87e5-4a5c-8660-184dd631dde0" providerId="ADAL" clId="{21722AE2-3CAB-4E24-A314-58A6D78EE27A}" dt="2023-02-23T09:58:57.129" v="1119" actId="20577"/>
          <ac:spMkLst>
            <pc:docMk/>
            <pc:sldMk cId="2762383194" sldId="256"/>
            <ac:spMk id="14" creationId="{9BC4C9F9-FEE9-AC73-D381-FCF8F4F0103F}"/>
          </ac:spMkLst>
        </pc:spChg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24" creationId="{78ED77E8-10B6-9240-6150-159DE707E675}"/>
          </ac:spMkLst>
        </pc:spChg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36" creationId="{6C39CB0A-C16A-3830-AB66-2763AA1F9839}"/>
          </ac:spMkLst>
        </pc:spChg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40" creationId="{500DD708-116A-94E7-0C61-884455C9DEBE}"/>
          </ac:spMkLst>
        </pc:spChg>
        <pc:spChg chg="add mod">
          <ac:chgData name="Will Siddall" userId="b3e17cfb-87e5-4a5c-8660-184dd631dde0" providerId="ADAL" clId="{21722AE2-3CAB-4E24-A314-58A6D78EE27A}" dt="2023-02-23T09:51:48.919" v="574" actId="1076"/>
          <ac:spMkLst>
            <pc:docMk/>
            <pc:sldMk cId="2762383194" sldId="256"/>
            <ac:spMk id="51" creationId="{F3415AF0-FED4-E0EF-83EE-AC111494E4A4}"/>
          </ac:spMkLst>
        </pc:spChg>
        <pc:spChg chg="add mod">
          <ac:chgData name="Will Siddall" userId="b3e17cfb-87e5-4a5c-8660-184dd631dde0" providerId="ADAL" clId="{21722AE2-3CAB-4E24-A314-58A6D78EE27A}" dt="2023-02-23T09:59:51.074" v="1125"/>
          <ac:spMkLst>
            <pc:docMk/>
            <pc:sldMk cId="2762383194" sldId="256"/>
            <ac:spMk id="57" creationId="{8F45EE46-6A94-496E-34BD-3FFB9851C50F}"/>
          </ac:spMkLst>
        </pc:spChg>
        <pc:spChg chg="add mod">
          <ac:chgData name="Will Siddall" userId="b3e17cfb-87e5-4a5c-8660-184dd631dde0" providerId="ADAL" clId="{21722AE2-3CAB-4E24-A314-58A6D78EE27A}" dt="2023-02-23T09:59:51.074" v="1125"/>
          <ac:spMkLst>
            <pc:docMk/>
            <pc:sldMk cId="2762383194" sldId="256"/>
            <ac:spMk id="58" creationId="{ACE90B46-9EE9-FE62-9A45-AA485256CA1A}"/>
          </ac:spMkLst>
        </pc:spChg>
        <pc:spChg chg="add mod">
          <ac:chgData name="Will Siddall" userId="b3e17cfb-87e5-4a5c-8660-184dd631dde0" providerId="ADAL" clId="{21722AE2-3CAB-4E24-A314-58A6D78EE27A}" dt="2023-02-23T10:01:10.113" v="1141" actId="20577"/>
          <ac:spMkLst>
            <pc:docMk/>
            <pc:sldMk cId="2762383194" sldId="256"/>
            <ac:spMk id="59" creationId="{E0714CDB-CFED-F8BA-FAC6-E14EB84BE39A}"/>
          </ac:spMkLst>
        </pc:spChg>
        <pc:spChg chg="add mod">
          <ac:chgData name="Will Siddall" userId="b3e17cfb-87e5-4a5c-8660-184dd631dde0" providerId="ADAL" clId="{21722AE2-3CAB-4E24-A314-58A6D78EE27A}" dt="2023-02-23T10:00:14.005" v="1129" actId="1076"/>
          <ac:spMkLst>
            <pc:docMk/>
            <pc:sldMk cId="2762383194" sldId="256"/>
            <ac:spMk id="60" creationId="{954DA1FE-6A99-3256-4056-39C68743096D}"/>
          </ac:spMkLst>
        </pc:spChg>
        <pc:spChg chg="add mod">
          <ac:chgData name="Will Siddall" userId="b3e17cfb-87e5-4a5c-8660-184dd631dde0" providerId="ADAL" clId="{21722AE2-3CAB-4E24-A314-58A6D78EE27A}" dt="2023-02-23T09:59:51.074" v="1125"/>
          <ac:spMkLst>
            <pc:docMk/>
            <pc:sldMk cId="2762383194" sldId="256"/>
            <ac:spMk id="61" creationId="{968EC567-57C5-F98E-5091-2C5B0A6C66C6}"/>
          </ac:spMkLst>
        </pc:sp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9" creationId="{B93FFD52-8CE2-786C-BED7-A47E8D0C0A88}"/>
          </ac:cxnSpMkLst>
        </pc:cxnChg>
        <pc:cxnChg chg="del mod">
          <ac:chgData name="Will Siddall" userId="b3e17cfb-87e5-4a5c-8660-184dd631dde0" providerId="ADAL" clId="{21722AE2-3CAB-4E24-A314-58A6D78EE27A}" dt="2023-02-23T09:41:11.123" v="46" actId="21"/>
          <ac:cxnSpMkLst>
            <pc:docMk/>
            <pc:sldMk cId="2762383194" sldId="256"/>
            <ac:cxnSpMk id="10" creationId="{F5841028-5DD1-9EDB-70DE-BFEC0FE5DD8B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11" creationId="{F47B89AF-7EF2-FF02-3DAF-063B3BC5A99F}"/>
          </ac:cxnSpMkLst>
        </pc:cxnChg>
        <pc:cxnChg chg="del mod">
          <ac:chgData name="Will Siddall" userId="b3e17cfb-87e5-4a5c-8660-184dd631dde0" providerId="ADAL" clId="{21722AE2-3CAB-4E24-A314-58A6D78EE27A}" dt="2023-02-23T09:41:11.123" v="46" actId="21"/>
          <ac:cxnSpMkLst>
            <pc:docMk/>
            <pc:sldMk cId="2762383194" sldId="256"/>
            <ac:cxnSpMk id="12" creationId="{39D2D6C1-1C13-B3BF-0B81-3F1CB52ED8D2}"/>
          </ac:cxnSpMkLst>
        </pc:cxnChg>
        <pc:cxnChg chg="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15" creationId="{5087E03C-EB7C-C549-6604-33CD9061EAA2}"/>
          </ac:cxnSpMkLst>
        </pc:cxnChg>
        <pc:cxnChg chg="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18" creationId="{825B0925-8B31-2E9C-8AE5-351EF942FF72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25" creationId="{97F8A8F3-6EB6-B50C-7080-EEAA586D9387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28" creationId="{09C241DA-41D9-C982-48FA-965E50AB5271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29" creationId="{9306E9C2-CC0D-8988-0822-FA01AA0CD407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37" creationId="{D7D2CFB9-3250-83A2-575D-2BB126D87483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41" creationId="{F6B091D4-EEB0-1782-E9D7-CF43F96E4B6B}"/>
          </ac:cxnSpMkLst>
        </pc:cxnChg>
        <pc:cxnChg chg="add mod">
          <ac:chgData name="Will Siddall" userId="b3e17cfb-87e5-4a5c-8660-184dd631dde0" providerId="ADAL" clId="{21722AE2-3CAB-4E24-A314-58A6D78EE27A}" dt="2023-02-23T09:51:48.919" v="574" actId="1076"/>
          <ac:cxnSpMkLst>
            <pc:docMk/>
            <pc:sldMk cId="2762383194" sldId="256"/>
            <ac:cxnSpMk id="54" creationId="{1E6F3877-1E99-BD8D-1CD7-A942C0BA7E6C}"/>
          </ac:cxnSpMkLst>
        </pc:cxnChg>
      </pc:sldChg>
      <pc:sldChg chg="addSp delSp modSp add del mod">
        <pc:chgData name="Will Siddall" userId="b3e17cfb-87e5-4a5c-8660-184dd631dde0" providerId="ADAL" clId="{21722AE2-3CAB-4E24-A314-58A6D78EE27A}" dt="2023-02-23T09:59:52.406" v="1126" actId="47"/>
        <pc:sldMkLst>
          <pc:docMk/>
          <pc:sldMk cId="1490717702" sldId="257"/>
        </pc:sldMkLst>
        <pc:spChg chg="add del mod">
          <ac:chgData name="Will Siddall" userId="b3e17cfb-87e5-4a5c-8660-184dd631dde0" providerId="ADAL" clId="{21722AE2-3CAB-4E24-A314-58A6D78EE27A}" dt="2023-02-23T09:59:48.997" v="1124" actId="21"/>
          <ac:spMkLst>
            <pc:docMk/>
            <pc:sldMk cId="1490717702" sldId="257"/>
            <ac:spMk id="7" creationId="{7B883EDE-5068-C5D3-EF08-BC0CB63E0E0B}"/>
          </ac:spMkLst>
        </pc:spChg>
        <pc:spChg chg="add del mod">
          <ac:chgData name="Will Siddall" userId="b3e17cfb-87e5-4a5c-8660-184dd631dde0" providerId="ADAL" clId="{21722AE2-3CAB-4E24-A314-58A6D78EE27A}" dt="2023-02-23T09:59:48.997" v="1124" actId="21"/>
          <ac:spMkLst>
            <pc:docMk/>
            <pc:sldMk cId="1490717702" sldId="257"/>
            <ac:spMk id="8" creationId="{25C14FFA-86B1-0540-6C36-F25417E46E02}"/>
          </ac:spMkLst>
        </pc:spChg>
        <pc:spChg chg="add del mod">
          <ac:chgData name="Will Siddall" userId="b3e17cfb-87e5-4a5c-8660-184dd631dde0" providerId="ADAL" clId="{21722AE2-3CAB-4E24-A314-58A6D78EE27A}" dt="2023-02-23T09:59:48.997" v="1124" actId="21"/>
          <ac:spMkLst>
            <pc:docMk/>
            <pc:sldMk cId="1490717702" sldId="257"/>
            <ac:spMk id="10" creationId="{2695DCA2-04AF-E8DB-326D-ED18C980CE8D}"/>
          </ac:spMkLst>
        </pc:spChg>
        <pc:spChg chg="add del mod">
          <ac:chgData name="Will Siddall" userId="b3e17cfb-87e5-4a5c-8660-184dd631dde0" providerId="ADAL" clId="{21722AE2-3CAB-4E24-A314-58A6D78EE27A}" dt="2023-02-23T09:59:48.997" v="1124" actId="21"/>
          <ac:spMkLst>
            <pc:docMk/>
            <pc:sldMk cId="1490717702" sldId="257"/>
            <ac:spMk id="12" creationId="{32A41F06-CB19-9137-FC3F-C023F83DFC34}"/>
          </ac:spMkLst>
        </pc:spChg>
        <pc:spChg chg="mod">
          <ac:chgData name="Will Siddall" userId="b3e17cfb-87e5-4a5c-8660-184dd631dde0" providerId="ADAL" clId="{21722AE2-3CAB-4E24-A314-58A6D78EE27A}" dt="2023-02-23T09:56:29.949" v="1109" actId="20577"/>
          <ac:spMkLst>
            <pc:docMk/>
            <pc:sldMk cId="1490717702" sldId="257"/>
            <ac:spMk id="14" creationId="{9BC4C9F9-FEE9-AC73-D381-FCF8F4F0103F}"/>
          </ac:spMkLst>
        </pc:spChg>
        <pc:spChg chg="add del mod">
          <ac:chgData name="Will Siddall" userId="b3e17cfb-87e5-4a5c-8660-184dd631dde0" providerId="ADAL" clId="{21722AE2-3CAB-4E24-A314-58A6D78EE27A}" dt="2023-02-23T09:59:48.997" v="1124" actId="21"/>
          <ac:spMkLst>
            <pc:docMk/>
            <pc:sldMk cId="1490717702" sldId="257"/>
            <ac:spMk id="16" creationId="{29E121DD-FD96-2F1A-5622-6666208AEC70}"/>
          </ac:spMkLst>
        </pc:spChg>
      </pc:sldChg>
      <pc:sldChg chg="del">
        <pc:chgData name="Will Siddall" userId="b3e17cfb-87e5-4a5c-8660-184dd631dde0" providerId="ADAL" clId="{21722AE2-3CAB-4E24-A314-58A6D78EE27A}" dt="2023-02-23T09:40:21.970" v="0" actId="47"/>
        <pc:sldMkLst>
          <pc:docMk/>
          <pc:sldMk cId="4260684774" sldId="257"/>
        </pc:sldMkLst>
      </pc:sldChg>
      <pc:sldChg chg="del">
        <pc:chgData name="Will Siddall" userId="b3e17cfb-87e5-4a5c-8660-184dd631dde0" providerId="ADAL" clId="{21722AE2-3CAB-4E24-A314-58A6D78EE27A}" dt="2023-02-23T09:40:21.970" v="0" actId="47"/>
        <pc:sldMkLst>
          <pc:docMk/>
          <pc:sldMk cId="1415958138" sldId="258"/>
        </pc:sldMkLst>
      </pc:sldChg>
      <pc:sldChg chg="add del">
        <pc:chgData name="Will Siddall" userId="b3e17cfb-87e5-4a5c-8660-184dd631dde0" providerId="ADAL" clId="{21722AE2-3CAB-4E24-A314-58A6D78EE27A}" dt="2023-02-23T09:59:47.090" v="1122"/>
        <pc:sldMkLst>
          <pc:docMk/>
          <pc:sldMk cId="2379390504" sldId="258"/>
        </pc:sldMkLst>
      </pc:sldChg>
      <pc:sldChg chg="del">
        <pc:chgData name="Will Siddall" userId="b3e17cfb-87e5-4a5c-8660-184dd631dde0" providerId="ADAL" clId="{21722AE2-3CAB-4E24-A314-58A6D78EE27A}" dt="2023-02-23T09:40:21.970" v="0" actId="47"/>
        <pc:sldMkLst>
          <pc:docMk/>
          <pc:sldMk cId="3709425806" sldId="259"/>
        </pc:sldMkLst>
      </pc:sldChg>
      <pc:sldChg chg="del">
        <pc:chgData name="Will Siddall" userId="b3e17cfb-87e5-4a5c-8660-184dd631dde0" providerId="ADAL" clId="{21722AE2-3CAB-4E24-A314-58A6D78EE27A}" dt="2023-02-23T09:40:21.970" v="0" actId="47"/>
        <pc:sldMkLst>
          <pc:docMk/>
          <pc:sldMk cId="1101544609" sldId="260"/>
        </pc:sldMkLst>
      </pc:sldChg>
    </pc:docChg>
  </pc:docChgLst>
  <pc:docChgLst>
    <pc:chgData name="Will Siddall" userId="b3e17cfb-87e5-4a5c-8660-184dd631dde0" providerId="ADAL" clId="{5B60D2B2-DB9A-4B6A-B94B-7B79D7D8C0BD}"/>
    <pc:docChg chg="custSel addSld modSld">
      <pc:chgData name="Will Siddall" userId="b3e17cfb-87e5-4a5c-8660-184dd631dde0" providerId="ADAL" clId="{5B60D2B2-DB9A-4B6A-B94B-7B79D7D8C0BD}" dt="2022-11-17T13:20:24.458" v="160" actId="14100"/>
      <pc:docMkLst>
        <pc:docMk/>
      </pc:docMkLst>
      <pc:sldChg chg="addSp delSp modSp new mod modClrScheme chgLayout">
        <pc:chgData name="Will Siddall" userId="b3e17cfb-87e5-4a5c-8660-184dd631dde0" providerId="ADAL" clId="{5B60D2B2-DB9A-4B6A-B94B-7B79D7D8C0BD}" dt="2022-11-17T13:13:04.047" v="50" actId="14100"/>
        <pc:sldMkLst>
          <pc:docMk/>
          <pc:sldMk cId="2762383194" sldId="256"/>
        </pc:sldMkLst>
        <pc:spChg chg="del">
          <ac:chgData name="Will Siddall" userId="b3e17cfb-87e5-4a5c-8660-184dd631dde0" providerId="ADAL" clId="{5B60D2B2-DB9A-4B6A-B94B-7B79D7D8C0BD}" dt="2022-11-17T13:12:01.681" v="1" actId="700"/>
          <ac:spMkLst>
            <pc:docMk/>
            <pc:sldMk cId="2762383194" sldId="256"/>
            <ac:spMk id="2" creationId="{D4DE20C6-C55C-6E72-E717-3A3FD936BD58}"/>
          </ac:spMkLst>
        </pc:spChg>
        <pc:spChg chg="del">
          <ac:chgData name="Will Siddall" userId="b3e17cfb-87e5-4a5c-8660-184dd631dde0" providerId="ADAL" clId="{5B60D2B2-DB9A-4B6A-B94B-7B79D7D8C0BD}" dt="2022-11-17T13:12:01.681" v="1" actId="700"/>
          <ac:spMkLst>
            <pc:docMk/>
            <pc:sldMk cId="2762383194" sldId="256"/>
            <ac:spMk id="3" creationId="{970E4F1D-D34D-D101-2D46-E384C24C16C3}"/>
          </ac:spMkLst>
        </pc:spChg>
        <pc:spChg chg="add mod">
          <ac:chgData name="Will Siddall" userId="b3e17cfb-87e5-4a5c-8660-184dd631dde0" providerId="ADAL" clId="{5B60D2B2-DB9A-4B6A-B94B-7B79D7D8C0BD}" dt="2022-11-17T13:12:07.808" v="5" actId="20577"/>
          <ac:spMkLst>
            <pc:docMk/>
            <pc:sldMk cId="2762383194" sldId="256"/>
            <ac:spMk id="4" creationId="{5E93F77B-8E41-466D-E839-477E4D59D95A}"/>
          </ac:spMkLst>
        </pc:spChg>
        <pc:spChg chg="add mod">
          <ac:chgData name="Will Siddall" userId="b3e17cfb-87e5-4a5c-8660-184dd631dde0" providerId="ADAL" clId="{5B60D2B2-DB9A-4B6A-B94B-7B79D7D8C0BD}" dt="2022-11-17T13:12:26.626" v="22" actId="207"/>
          <ac:spMkLst>
            <pc:docMk/>
            <pc:sldMk cId="2762383194" sldId="256"/>
            <ac:spMk id="5" creationId="{5A2D0B9A-AEA1-CF74-AD0A-E1D077F9E461}"/>
          </ac:spMkLst>
        </pc:spChg>
        <pc:spChg chg="add mod">
          <ac:chgData name="Will Siddall" userId="b3e17cfb-87e5-4a5c-8660-184dd631dde0" providerId="ADAL" clId="{5B60D2B2-DB9A-4B6A-B94B-7B79D7D8C0BD}" dt="2022-11-17T13:12:26.626" v="22" actId="207"/>
          <ac:spMkLst>
            <pc:docMk/>
            <pc:sldMk cId="2762383194" sldId="256"/>
            <ac:spMk id="6" creationId="{D647944A-D16D-431D-2A65-954AA9B4807A}"/>
          </ac:spMkLst>
        </pc:spChg>
        <pc:spChg chg="add mod">
          <ac:chgData name="Will Siddall" userId="b3e17cfb-87e5-4a5c-8660-184dd631dde0" providerId="ADAL" clId="{5B60D2B2-DB9A-4B6A-B94B-7B79D7D8C0BD}" dt="2022-11-17T13:12:40.153" v="32" actId="20577"/>
          <ac:spMkLst>
            <pc:docMk/>
            <pc:sldMk cId="2762383194" sldId="256"/>
            <ac:spMk id="7" creationId="{13C54699-A35C-7E61-5B40-6501976FA2D6}"/>
          </ac:spMkLst>
        </pc:spChg>
        <pc:spChg chg="add mod">
          <ac:chgData name="Will Siddall" userId="b3e17cfb-87e5-4a5c-8660-184dd631dde0" providerId="ADAL" clId="{5B60D2B2-DB9A-4B6A-B94B-7B79D7D8C0BD}" dt="2022-11-17T13:12:42.583" v="39" actId="20577"/>
          <ac:spMkLst>
            <pc:docMk/>
            <pc:sldMk cId="2762383194" sldId="256"/>
            <ac:spMk id="8" creationId="{10388ED2-CFC3-A1C4-C0DD-7126ADD961DA}"/>
          </ac:spMkLst>
        </pc:spChg>
        <pc:cxnChg chg="add mod">
          <ac:chgData name="Will Siddall" userId="b3e17cfb-87e5-4a5c-8660-184dd631dde0" providerId="ADAL" clId="{5B60D2B2-DB9A-4B6A-B94B-7B79D7D8C0BD}" dt="2022-11-17T13:12:49.951" v="41" actId="14100"/>
          <ac:cxnSpMkLst>
            <pc:docMk/>
            <pc:sldMk cId="2762383194" sldId="256"/>
            <ac:cxnSpMk id="10" creationId="{F5841028-5DD1-9EDB-70DE-BFEC0FE5DD8B}"/>
          </ac:cxnSpMkLst>
        </pc:cxnChg>
        <pc:cxnChg chg="add mod">
          <ac:chgData name="Will Siddall" userId="b3e17cfb-87e5-4a5c-8660-184dd631dde0" providerId="ADAL" clId="{5B60D2B2-DB9A-4B6A-B94B-7B79D7D8C0BD}" dt="2022-11-17T13:12:54.312" v="44" actId="14100"/>
          <ac:cxnSpMkLst>
            <pc:docMk/>
            <pc:sldMk cId="2762383194" sldId="256"/>
            <ac:cxnSpMk id="12" creationId="{39D2D6C1-1C13-B3BF-0B81-3F1CB52ED8D2}"/>
          </ac:cxnSpMkLst>
        </pc:cxnChg>
        <pc:cxnChg chg="add mod">
          <ac:chgData name="Will Siddall" userId="b3e17cfb-87e5-4a5c-8660-184dd631dde0" providerId="ADAL" clId="{5B60D2B2-DB9A-4B6A-B94B-7B79D7D8C0BD}" dt="2022-11-17T13:12:59.311" v="47" actId="14100"/>
          <ac:cxnSpMkLst>
            <pc:docMk/>
            <pc:sldMk cId="2762383194" sldId="256"/>
            <ac:cxnSpMk id="15" creationId="{5087E03C-EB7C-C549-6604-33CD9061EAA2}"/>
          </ac:cxnSpMkLst>
        </pc:cxnChg>
        <pc:cxnChg chg="add mod">
          <ac:chgData name="Will Siddall" userId="b3e17cfb-87e5-4a5c-8660-184dd631dde0" providerId="ADAL" clId="{5B60D2B2-DB9A-4B6A-B94B-7B79D7D8C0BD}" dt="2022-11-17T13:13:04.047" v="50" actId="14100"/>
          <ac:cxnSpMkLst>
            <pc:docMk/>
            <pc:sldMk cId="2762383194" sldId="256"/>
            <ac:cxnSpMk id="18" creationId="{825B0925-8B31-2E9C-8AE5-351EF942FF72}"/>
          </ac:cxnSpMkLst>
        </pc:cxnChg>
      </pc:sldChg>
      <pc:sldChg chg="addSp modSp add mod">
        <pc:chgData name="Will Siddall" userId="b3e17cfb-87e5-4a5c-8660-184dd631dde0" providerId="ADAL" clId="{5B60D2B2-DB9A-4B6A-B94B-7B79D7D8C0BD}" dt="2022-11-17T13:14:18.990" v="86" actId="14100"/>
        <pc:sldMkLst>
          <pc:docMk/>
          <pc:sldMk cId="4260684774" sldId="257"/>
        </pc:sldMkLst>
        <pc:spChg chg="add mod">
          <ac:chgData name="Will Siddall" userId="b3e17cfb-87e5-4a5c-8660-184dd631dde0" providerId="ADAL" clId="{5B60D2B2-DB9A-4B6A-B94B-7B79D7D8C0BD}" dt="2022-11-17T13:13:28.479" v="66" actId="20577"/>
          <ac:spMkLst>
            <pc:docMk/>
            <pc:sldMk cId="4260684774" sldId="257"/>
            <ac:spMk id="2" creationId="{9421CCBE-5756-384C-0AB0-7A4CA3A73D96}"/>
          </ac:spMkLst>
        </pc:spChg>
        <pc:spChg chg="add mod">
          <ac:chgData name="Will Siddall" userId="b3e17cfb-87e5-4a5c-8660-184dd631dde0" providerId="ADAL" clId="{5B60D2B2-DB9A-4B6A-B94B-7B79D7D8C0BD}" dt="2022-11-17T13:13:36.352" v="68" actId="1076"/>
          <ac:spMkLst>
            <pc:docMk/>
            <pc:sldMk cId="4260684774" sldId="257"/>
            <ac:spMk id="3" creationId="{8FA1AB45-48FD-E6C3-0A87-32B274C38465}"/>
          </ac:spMkLst>
        </pc:spChg>
        <pc:spChg chg="mod">
          <ac:chgData name="Will Siddall" userId="b3e17cfb-87e5-4a5c-8660-184dd631dde0" providerId="ADAL" clId="{5B60D2B2-DB9A-4B6A-B94B-7B79D7D8C0BD}" dt="2022-11-17T13:13:13.017" v="52" actId="1076"/>
          <ac:spMkLst>
            <pc:docMk/>
            <pc:sldMk cId="4260684774" sldId="257"/>
            <ac:spMk id="4" creationId="{5E93F77B-8E41-466D-E839-477E4D59D95A}"/>
          </ac:spMkLst>
        </pc:spChg>
        <pc:spChg chg="mod">
          <ac:chgData name="Will Siddall" userId="b3e17cfb-87e5-4a5c-8660-184dd631dde0" providerId="ADAL" clId="{5B60D2B2-DB9A-4B6A-B94B-7B79D7D8C0BD}" dt="2022-11-17T13:13:13.017" v="52" actId="1076"/>
          <ac:spMkLst>
            <pc:docMk/>
            <pc:sldMk cId="4260684774" sldId="257"/>
            <ac:spMk id="5" creationId="{5A2D0B9A-AEA1-CF74-AD0A-E1D077F9E461}"/>
          </ac:spMkLst>
        </pc:spChg>
        <pc:spChg chg="mod">
          <ac:chgData name="Will Siddall" userId="b3e17cfb-87e5-4a5c-8660-184dd631dde0" providerId="ADAL" clId="{5B60D2B2-DB9A-4B6A-B94B-7B79D7D8C0BD}" dt="2022-11-17T13:13:13.017" v="52" actId="1076"/>
          <ac:spMkLst>
            <pc:docMk/>
            <pc:sldMk cId="4260684774" sldId="257"/>
            <ac:spMk id="6" creationId="{D647944A-D16D-431D-2A65-954AA9B4807A}"/>
          </ac:spMkLst>
        </pc:spChg>
        <pc:spChg chg="mod">
          <ac:chgData name="Will Siddall" userId="b3e17cfb-87e5-4a5c-8660-184dd631dde0" providerId="ADAL" clId="{5B60D2B2-DB9A-4B6A-B94B-7B79D7D8C0BD}" dt="2022-11-17T13:13:13.017" v="52" actId="1076"/>
          <ac:spMkLst>
            <pc:docMk/>
            <pc:sldMk cId="4260684774" sldId="257"/>
            <ac:spMk id="7" creationId="{13C54699-A35C-7E61-5B40-6501976FA2D6}"/>
          </ac:spMkLst>
        </pc:spChg>
        <pc:spChg chg="mod">
          <ac:chgData name="Will Siddall" userId="b3e17cfb-87e5-4a5c-8660-184dd631dde0" providerId="ADAL" clId="{5B60D2B2-DB9A-4B6A-B94B-7B79D7D8C0BD}" dt="2022-11-17T13:13:13.017" v="52" actId="1076"/>
          <ac:spMkLst>
            <pc:docMk/>
            <pc:sldMk cId="4260684774" sldId="257"/>
            <ac:spMk id="8" creationId="{10388ED2-CFC3-A1C4-C0DD-7126ADD961DA}"/>
          </ac:spMkLst>
        </pc:spChg>
        <pc:spChg chg="add mod">
          <ac:chgData name="Will Siddall" userId="b3e17cfb-87e5-4a5c-8660-184dd631dde0" providerId="ADAL" clId="{5B60D2B2-DB9A-4B6A-B94B-7B79D7D8C0BD}" dt="2022-11-17T13:13:36.352" v="68" actId="1076"/>
          <ac:spMkLst>
            <pc:docMk/>
            <pc:sldMk cId="4260684774" sldId="257"/>
            <ac:spMk id="9" creationId="{16FCDB22-F740-ED73-2ADF-605ABE723F0E}"/>
          </ac:spMkLst>
        </pc:spChg>
        <pc:spChg chg="add mod">
          <ac:chgData name="Will Siddall" userId="b3e17cfb-87e5-4a5c-8660-184dd631dde0" providerId="ADAL" clId="{5B60D2B2-DB9A-4B6A-B94B-7B79D7D8C0BD}" dt="2022-11-17T13:13:36.352" v="68" actId="1076"/>
          <ac:spMkLst>
            <pc:docMk/>
            <pc:sldMk cId="4260684774" sldId="257"/>
            <ac:spMk id="11" creationId="{1F8B057A-5FB7-BD68-3118-314A7468F95F}"/>
          </ac:spMkLst>
        </pc:spChg>
        <pc:spChg chg="add mod">
          <ac:chgData name="Will Siddall" userId="b3e17cfb-87e5-4a5c-8660-184dd631dde0" providerId="ADAL" clId="{5B60D2B2-DB9A-4B6A-B94B-7B79D7D8C0BD}" dt="2022-11-17T13:13:36.352" v="68" actId="1076"/>
          <ac:spMkLst>
            <pc:docMk/>
            <pc:sldMk cId="4260684774" sldId="257"/>
            <ac:spMk id="13" creationId="{BDA08DDF-BABC-7A8D-0BE5-A8BE246D5F08}"/>
          </ac:spMkLst>
        </pc:spChg>
        <pc:spChg chg="add mod">
          <ac:chgData name="Will Siddall" userId="b3e17cfb-87e5-4a5c-8660-184dd631dde0" providerId="ADAL" clId="{5B60D2B2-DB9A-4B6A-B94B-7B79D7D8C0BD}" dt="2022-11-17T13:13:36.352" v="68" actId="1076"/>
          <ac:spMkLst>
            <pc:docMk/>
            <pc:sldMk cId="4260684774" sldId="257"/>
            <ac:spMk id="14" creationId="{6B85B732-6DAA-4447-9040-330ADB0E681A}"/>
          </ac:spMkLst>
        </pc:spChg>
        <pc:spChg chg="add mod">
          <ac:chgData name="Will Siddall" userId="b3e17cfb-87e5-4a5c-8660-184dd631dde0" providerId="ADAL" clId="{5B60D2B2-DB9A-4B6A-B94B-7B79D7D8C0BD}" dt="2022-11-17T13:13:36.352" v="68" actId="1076"/>
          <ac:spMkLst>
            <pc:docMk/>
            <pc:sldMk cId="4260684774" sldId="257"/>
            <ac:spMk id="21" creationId="{54208EAA-138C-3E09-B9FB-D8041EAB4A8D}"/>
          </ac:spMkLst>
        </pc:spChg>
        <pc:spChg chg="add mod">
          <ac:chgData name="Will Siddall" userId="b3e17cfb-87e5-4a5c-8660-184dd631dde0" providerId="ADAL" clId="{5B60D2B2-DB9A-4B6A-B94B-7B79D7D8C0BD}" dt="2022-11-17T13:13:40.361" v="70" actId="1076"/>
          <ac:spMkLst>
            <pc:docMk/>
            <pc:sldMk cId="4260684774" sldId="257"/>
            <ac:spMk id="22" creationId="{18BC980D-8E1D-1233-F18D-392FCA984118}"/>
          </ac:spMkLst>
        </pc:spChg>
        <pc:spChg chg="add mod">
          <ac:chgData name="Will Siddall" userId="b3e17cfb-87e5-4a5c-8660-184dd631dde0" providerId="ADAL" clId="{5B60D2B2-DB9A-4B6A-B94B-7B79D7D8C0BD}" dt="2022-11-17T13:13:40.361" v="70" actId="1076"/>
          <ac:spMkLst>
            <pc:docMk/>
            <pc:sldMk cId="4260684774" sldId="257"/>
            <ac:spMk id="23" creationId="{2C1AB6FD-4615-6F4F-0E84-BE346570BB36}"/>
          </ac:spMkLst>
        </pc:spChg>
        <pc:spChg chg="add mod">
          <ac:chgData name="Will Siddall" userId="b3e17cfb-87e5-4a5c-8660-184dd631dde0" providerId="ADAL" clId="{5B60D2B2-DB9A-4B6A-B94B-7B79D7D8C0BD}" dt="2022-11-17T13:13:40.361" v="70" actId="1076"/>
          <ac:spMkLst>
            <pc:docMk/>
            <pc:sldMk cId="4260684774" sldId="257"/>
            <ac:spMk id="24" creationId="{47EC77AF-4EA6-09CE-AC67-05C08F07A563}"/>
          </ac:spMkLst>
        </pc:spChg>
        <pc:spChg chg="add mod">
          <ac:chgData name="Will Siddall" userId="b3e17cfb-87e5-4a5c-8660-184dd631dde0" providerId="ADAL" clId="{5B60D2B2-DB9A-4B6A-B94B-7B79D7D8C0BD}" dt="2022-11-17T13:13:40.361" v="70" actId="1076"/>
          <ac:spMkLst>
            <pc:docMk/>
            <pc:sldMk cId="4260684774" sldId="257"/>
            <ac:spMk id="25" creationId="{F7749EE3-85D3-7F63-00B0-D6DE3A2DE069}"/>
          </ac:spMkLst>
        </pc:spChg>
        <pc:spChg chg="add mod">
          <ac:chgData name="Will Siddall" userId="b3e17cfb-87e5-4a5c-8660-184dd631dde0" providerId="ADAL" clId="{5B60D2B2-DB9A-4B6A-B94B-7B79D7D8C0BD}" dt="2022-11-17T13:13:40.361" v="70" actId="1076"/>
          <ac:spMkLst>
            <pc:docMk/>
            <pc:sldMk cId="4260684774" sldId="257"/>
            <ac:spMk id="26" creationId="{35256B2E-03F7-1BF3-A6BE-C4BEA653F392}"/>
          </ac:spMkLst>
        </pc:spChg>
        <pc:spChg chg="add mod">
          <ac:chgData name="Will Siddall" userId="b3e17cfb-87e5-4a5c-8660-184dd631dde0" providerId="ADAL" clId="{5B60D2B2-DB9A-4B6A-B94B-7B79D7D8C0BD}" dt="2022-11-17T13:13:40.361" v="70" actId="1076"/>
          <ac:spMkLst>
            <pc:docMk/>
            <pc:sldMk cId="4260684774" sldId="257"/>
            <ac:spMk id="31" creationId="{C802B100-DFD2-D6B8-C6FB-46ED632D9214}"/>
          </ac:spMkLst>
        </pc:spChg>
        <pc:spChg chg="add mod">
          <ac:chgData name="Will Siddall" userId="b3e17cfb-87e5-4a5c-8660-184dd631dde0" providerId="ADAL" clId="{5B60D2B2-DB9A-4B6A-B94B-7B79D7D8C0BD}" dt="2022-11-17T13:13:46.480" v="72" actId="1076"/>
          <ac:spMkLst>
            <pc:docMk/>
            <pc:sldMk cId="4260684774" sldId="257"/>
            <ac:spMk id="32" creationId="{8B26FBAC-26FD-B0F5-9F83-C13FD70311F1}"/>
          </ac:spMkLst>
        </pc:spChg>
        <pc:spChg chg="add mod">
          <ac:chgData name="Will Siddall" userId="b3e17cfb-87e5-4a5c-8660-184dd631dde0" providerId="ADAL" clId="{5B60D2B2-DB9A-4B6A-B94B-7B79D7D8C0BD}" dt="2022-11-17T13:14:18.990" v="86" actId="14100"/>
          <ac:spMkLst>
            <pc:docMk/>
            <pc:sldMk cId="4260684774" sldId="257"/>
            <ac:spMk id="42" creationId="{9A19C62B-965C-3350-EE78-56625CB089D6}"/>
          </ac:spMkLst>
        </pc:spChg>
        <pc:cxnChg chg="mod">
          <ac:chgData name="Will Siddall" userId="b3e17cfb-87e5-4a5c-8660-184dd631dde0" providerId="ADAL" clId="{5B60D2B2-DB9A-4B6A-B94B-7B79D7D8C0BD}" dt="2022-11-17T13:13:13.017" v="52" actId="1076"/>
          <ac:cxnSpMkLst>
            <pc:docMk/>
            <pc:sldMk cId="4260684774" sldId="257"/>
            <ac:cxnSpMk id="10" creationId="{F5841028-5DD1-9EDB-70DE-BFEC0FE5DD8B}"/>
          </ac:cxnSpMkLst>
        </pc:cxnChg>
        <pc:cxnChg chg="mod">
          <ac:chgData name="Will Siddall" userId="b3e17cfb-87e5-4a5c-8660-184dd631dde0" providerId="ADAL" clId="{5B60D2B2-DB9A-4B6A-B94B-7B79D7D8C0BD}" dt="2022-11-17T13:13:13.017" v="52" actId="1076"/>
          <ac:cxnSpMkLst>
            <pc:docMk/>
            <pc:sldMk cId="4260684774" sldId="257"/>
            <ac:cxnSpMk id="12" creationId="{39D2D6C1-1C13-B3BF-0B81-3F1CB52ED8D2}"/>
          </ac:cxnSpMkLst>
        </pc:cxnChg>
        <pc:cxnChg chg="mod">
          <ac:chgData name="Will Siddall" userId="b3e17cfb-87e5-4a5c-8660-184dd631dde0" providerId="ADAL" clId="{5B60D2B2-DB9A-4B6A-B94B-7B79D7D8C0BD}" dt="2022-11-17T13:13:13.017" v="52" actId="1076"/>
          <ac:cxnSpMkLst>
            <pc:docMk/>
            <pc:sldMk cId="4260684774" sldId="257"/>
            <ac:cxnSpMk id="15" creationId="{5087E03C-EB7C-C549-6604-33CD9061EAA2}"/>
          </ac:cxnSpMkLst>
        </pc:cxnChg>
        <pc:cxnChg chg="add mod">
          <ac:chgData name="Will Siddall" userId="b3e17cfb-87e5-4a5c-8660-184dd631dde0" providerId="ADAL" clId="{5B60D2B2-DB9A-4B6A-B94B-7B79D7D8C0BD}" dt="2022-11-17T13:13:36.352" v="68" actId="1076"/>
          <ac:cxnSpMkLst>
            <pc:docMk/>
            <pc:sldMk cId="4260684774" sldId="257"/>
            <ac:cxnSpMk id="16" creationId="{9646811F-9F7A-9CF7-1AEB-80C262041EEC}"/>
          </ac:cxnSpMkLst>
        </pc:cxnChg>
        <pc:cxnChg chg="add mod">
          <ac:chgData name="Will Siddall" userId="b3e17cfb-87e5-4a5c-8660-184dd631dde0" providerId="ADAL" clId="{5B60D2B2-DB9A-4B6A-B94B-7B79D7D8C0BD}" dt="2022-11-17T13:13:36.352" v="68" actId="1076"/>
          <ac:cxnSpMkLst>
            <pc:docMk/>
            <pc:sldMk cId="4260684774" sldId="257"/>
            <ac:cxnSpMk id="17" creationId="{400C58C2-6A6E-8695-A2A1-581DE5535279}"/>
          </ac:cxnSpMkLst>
        </pc:cxnChg>
        <pc:cxnChg chg="mod">
          <ac:chgData name="Will Siddall" userId="b3e17cfb-87e5-4a5c-8660-184dd631dde0" providerId="ADAL" clId="{5B60D2B2-DB9A-4B6A-B94B-7B79D7D8C0BD}" dt="2022-11-17T13:13:13.017" v="52" actId="1076"/>
          <ac:cxnSpMkLst>
            <pc:docMk/>
            <pc:sldMk cId="4260684774" sldId="257"/>
            <ac:cxnSpMk id="18" creationId="{825B0925-8B31-2E9C-8AE5-351EF942FF72}"/>
          </ac:cxnSpMkLst>
        </pc:cxnChg>
        <pc:cxnChg chg="add mod">
          <ac:chgData name="Will Siddall" userId="b3e17cfb-87e5-4a5c-8660-184dd631dde0" providerId="ADAL" clId="{5B60D2B2-DB9A-4B6A-B94B-7B79D7D8C0BD}" dt="2022-11-17T13:13:36.352" v="68" actId="1076"/>
          <ac:cxnSpMkLst>
            <pc:docMk/>
            <pc:sldMk cId="4260684774" sldId="257"/>
            <ac:cxnSpMk id="19" creationId="{E3A88C84-AE4D-1838-2EB7-5E3138CF20E0}"/>
          </ac:cxnSpMkLst>
        </pc:cxnChg>
        <pc:cxnChg chg="add mod">
          <ac:chgData name="Will Siddall" userId="b3e17cfb-87e5-4a5c-8660-184dd631dde0" providerId="ADAL" clId="{5B60D2B2-DB9A-4B6A-B94B-7B79D7D8C0BD}" dt="2022-11-17T13:13:36.352" v="68" actId="1076"/>
          <ac:cxnSpMkLst>
            <pc:docMk/>
            <pc:sldMk cId="4260684774" sldId="257"/>
            <ac:cxnSpMk id="20" creationId="{7D43955D-94E9-5368-49EE-21F6381124B1}"/>
          </ac:cxnSpMkLst>
        </pc:cxnChg>
        <pc:cxnChg chg="add mod">
          <ac:chgData name="Will Siddall" userId="b3e17cfb-87e5-4a5c-8660-184dd631dde0" providerId="ADAL" clId="{5B60D2B2-DB9A-4B6A-B94B-7B79D7D8C0BD}" dt="2022-11-17T13:13:40.361" v="70" actId="1076"/>
          <ac:cxnSpMkLst>
            <pc:docMk/>
            <pc:sldMk cId="4260684774" sldId="257"/>
            <ac:cxnSpMk id="27" creationId="{EE61D6D0-1E26-1CA6-BB80-8D9BC70BBF43}"/>
          </ac:cxnSpMkLst>
        </pc:cxnChg>
        <pc:cxnChg chg="add mod">
          <ac:chgData name="Will Siddall" userId="b3e17cfb-87e5-4a5c-8660-184dd631dde0" providerId="ADAL" clId="{5B60D2B2-DB9A-4B6A-B94B-7B79D7D8C0BD}" dt="2022-11-17T13:13:40.361" v="70" actId="1076"/>
          <ac:cxnSpMkLst>
            <pc:docMk/>
            <pc:sldMk cId="4260684774" sldId="257"/>
            <ac:cxnSpMk id="28" creationId="{BB513999-366E-3D36-39D2-8937C5EC4C37}"/>
          </ac:cxnSpMkLst>
        </pc:cxnChg>
        <pc:cxnChg chg="add mod">
          <ac:chgData name="Will Siddall" userId="b3e17cfb-87e5-4a5c-8660-184dd631dde0" providerId="ADAL" clId="{5B60D2B2-DB9A-4B6A-B94B-7B79D7D8C0BD}" dt="2022-11-17T13:13:40.361" v="70" actId="1076"/>
          <ac:cxnSpMkLst>
            <pc:docMk/>
            <pc:sldMk cId="4260684774" sldId="257"/>
            <ac:cxnSpMk id="29" creationId="{F4613F52-8C6B-88B3-2F31-F095AF9489F4}"/>
          </ac:cxnSpMkLst>
        </pc:cxnChg>
        <pc:cxnChg chg="add mod">
          <ac:chgData name="Will Siddall" userId="b3e17cfb-87e5-4a5c-8660-184dd631dde0" providerId="ADAL" clId="{5B60D2B2-DB9A-4B6A-B94B-7B79D7D8C0BD}" dt="2022-11-17T13:13:40.361" v="70" actId="1076"/>
          <ac:cxnSpMkLst>
            <pc:docMk/>
            <pc:sldMk cId="4260684774" sldId="257"/>
            <ac:cxnSpMk id="30" creationId="{3326EEB3-8E13-77D4-CD95-14C4A93904D4}"/>
          </ac:cxnSpMkLst>
        </pc:cxnChg>
        <pc:cxnChg chg="add mod">
          <ac:chgData name="Will Siddall" userId="b3e17cfb-87e5-4a5c-8660-184dd631dde0" providerId="ADAL" clId="{5B60D2B2-DB9A-4B6A-B94B-7B79D7D8C0BD}" dt="2022-11-17T13:13:53.271" v="75" actId="14100"/>
          <ac:cxnSpMkLst>
            <pc:docMk/>
            <pc:sldMk cId="4260684774" sldId="257"/>
            <ac:cxnSpMk id="33" creationId="{A4BF3151-1C2F-9531-4679-56796E23DC9E}"/>
          </ac:cxnSpMkLst>
        </pc:cxnChg>
        <pc:cxnChg chg="add mod">
          <ac:chgData name="Will Siddall" userId="b3e17cfb-87e5-4a5c-8660-184dd631dde0" providerId="ADAL" clId="{5B60D2B2-DB9A-4B6A-B94B-7B79D7D8C0BD}" dt="2022-11-17T13:13:58.606" v="78" actId="14100"/>
          <ac:cxnSpMkLst>
            <pc:docMk/>
            <pc:sldMk cId="4260684774" sldId="257"/>
            <ac:cxnSpMk id="36" creationId="{3AB50919-4F37-9F91-0265-B427872C42E2}"/>
          </ac:cxnSpMkLst>
        </pc:cxnChg>
        <pc:cxnChg chg="add mod">
          <ac:chgData name="Will Siddall" userId="b3e17cfb-87e5-4a5c-8660-184dd631dde0" providerId="ADAL" clId="{5B60D2B2-DB9A-4B6A-B94B-7B79D7D8C0BD}" dt="2022-11-17T13:14:03.415" v="81" actId="14100"/>
          <ac:cxnSpMkLst>
            <pc:docMk/>
            <pc:sldMk cId="4260684774" sldId="257"/>
            <ac:cxnSpMk id="39" creationId="{D37A5343-EE84-D5D0-EEAE-280047FFE5AA}"/>
          </ac:cxnSpMkLst>
        </pc:cxnChg>
      </pc:sldChg>
      <pc:sldChg chg="modSp add mod">
        <pc:chgData name="Will Siddall" userId="b3e17cfb-87e5-4a5c-8660-184dd631dde0" providerId="ADAL" clId="{5B60D2B2-DB9A-4B6A-B94B-7B79D7D8C0BD}" dt="2022-11-17T13:14:40.133" v="100"/>
        <pc:sldMkLst>
          <pc:docMk/>
          <pc:sldMk cId="1415958138" sldId="258"/>
        </pc:sldMkLst>
        <pc:spChg chg="mod">
          <ac:chgData name="Will Siddall" userId="b3e17cfb-87e5-4a5c-8660-184dd631dde0" providerId="ADAL" clId="{5B60D2B2-DB9A-4B6A-B94B-7B79D7D8C0BD}" dt="2022-11-17T13:14:34.382" v="97" actId="20577"/>
          <ac:spMkLst>
            <pc:docMk/>
            <pc:sldMk cId="1415958138" sldId="258"/>
            <ac:spMk id="2" creationId="{9421CCBE-5756-384C-0AB0-7A4CA3A73D96}"/>
          </ac:spMkLst>
        </pc:spChg>
        <pc:spChg chg="mod">
          <ac:chgData name="Will Siddall" userId="b3e17cfb-87e5-4a5c-8660-184dd631dde0" providerId="ADAL" clId="{5B60D2B2-DB9A-4B6A-B94B-7B79D7D8C0BD}" dt="2022-11-17T13:14:37.797" v="98"/>
          <ac:spMkLst>
            <pc:docMk/>
            <pc:sldMk cId="1415958138" sldId="258"/>
            <ac:spMk id="21" creationId="{54208EAA-138C-3E09-B9FB-D8041EAB4A8D}"/>
          </ac:spMkLst>
        </pc:spChg>
        <pc:spChg chg="mod">
          <ac:chgData name="Will Siddall" userId="b3e17cfb-87e5-4a5c-8660-184dd631dde0" providerId="ADAL" clId="{5B60D2B2-DB9A-4B6A-B94B-7B79D7D8C0BD}" dt="2022-11-17T13:14:38.919" v="99"/>
          <ac:spMkLst>
            <pc:docMk/>
            <pc:sldMk cId="1415958138" sldId="258"/>
            <ac:spMk id="31" creationId="{C802B100-DFD2-D6B8-C6FB-46ED632D9214}"/>
          </ac:spMkLst>
        </pc:spChg>
        <pc:spChg chg="mod">
          <ac:chgData name="Will Siddall" userId="b3e17cfb-87e5-4a5c-8660-184dd631dde0" providerId="ADAL" clId="{5B60D2B2-DB9A-4B6A-B94B-7B79D7D8C0BD}" dt="2022-11-17T13:14:40.133" v="100"/>
          <ac:spMkLst>
            <pc:docMk/>
            <pc:sldMk cId="1415958138" sldId="258"/>
            <ac:spMk id="42" creationId="{9A19C62B-965C-3350-EE78-56625CB089D6}"/>
          </ac:spMkLst>
        </pc:spChg>
      </pc:sldChg>
      <pc:sldChg chg="addSp delSp modSp add mod">
        <pc:chgData name="Will Siddall" userId="b3e17cfb-87e5-4a5c-8660-184dd631dde0" providerId="ADAL" clId="{5B60D2B2-DB9A-4B6A-B94B-7B79D7D8C0BD}" dt="2022-11-17T13:16:14.540" v="155" actId="1076"/>
        <pc:sldMkLst>
          <pc:docMk/>
          <pc:sldMk cId="3709425806" sldId="259"/>
        </pc:sldMkLst>
        <pc:spChg chg="add mod">
          <ac:chgData name="Will Siddall" userId="b3e17cfb-87e5-4a5c-8660-184dd631dde0" providerId="ADAL" clId="{5B60D2B2-DB9A-4B6A-B94B-7B79D7D8C0BD}" dt="2022-11-17T13:15:22.566" v="118" actId="20577"/>
          <ac:spMkLst>
            <pc:docMk/>
            <pc:sldMk cId="3709425806" sldId="259"/>
            <ac:spMk id="3" creationId="{33DC4955-AE33-1119-CB0D-7E18634ABE69}"/>
          </ac:spMkLst>
        </pc:spChg>
        <pc:spChg chg="mod">
          <ac:chgData name="Will Siddall" userId="b3e17cfb-87e5-4a5c-8660-184dd631dde0" providerId="ADAL" clId="{5B60D2B2-DB9A-4B6A-B94B-7B79D7D8C0BD}" dt="2022-11-17T13:15:58.039" v="148" actId="1076"/>
          <ac:spMkLst>
            <pc:docMk/>
            <pc:sldMk cId="3709425806" sldId="259"/>
            <ac:spMk id="4" creationId="{5E93F77B-8E41-466D-E839-477E4D59D95A}"/>
          </ac:spMkLst>
        </pc:spChg>
        <pc:spChg chg="mod">
          <ac:chgData name="Will Siddall" userId="b3e17cfb-87e5-4a5c-8660-184dd631dde0" providerId="ADAL" clId="{5B60D2B2-DB9A-4B6A-B94B-7B79D7D8C0BD}" dt="2022-11-17T13:15:36.397" v="127" actId="20577"/>
          <ac:spMkLst>
            <pc:docMk/>
            <pc:sldMk cId="3709425806" sldId="259"/>
            <ac:spMk id="5" creationId="{5A2D0B9A-AEA1-CF74-AD0A-E1D077F9E461}"/>
          </ac:spMkLst>
        </pc:spChg>
        <pc:spChg chg="del">
          <ac:chgData name="Will Siddall" userId="b3e17cfb-87e5-4a5c-8660-184dd631dde0" providerId="ADAL" clId="{5B60D2B2-DB9A-4B6A-B94B-7B79D7D8C0BD}" dt="2022-11-17T13:15:39.789" v="129" actId="478"/>
          <ac:spMkLst>
            <pc:docMk/>
            <pc:sldMk cId="3709425806" sldId="259"/>
            <ac:spMk id="6" creationId="{D647944A-D16D-431D-2A65-954AA9B4807A}"/>
          </ac:spMkLst>
        </pc:spChg>
        <pc:spChg chg="mod">
          <ac:chgData name="Will Siddall" userId="b3e17cfb-87e5-4a5c-8660-184dd631dde0" providerId="ADAL" clId="{5B60D2B2-DB9A-4B6A-B94B-7B79D7D8C0BD}" dt="2022-11-17T13:15:20.246" v="115" actId="20577"/>
          <ac:spMkLst>
            <pc:docMk/>
            <pc:sldMk cId="3709425806" sldId="259"/>
            <ac:spMk id="7" creationId="{13C54699-A35C-7E61-5B40-6501976FA2D6}"/>
          </ac:spMkLst>
        </pc:spChg>
        <pc:spChg chg="del">
          <ac:chgData name="Will Siddall" userId="b3e17cfb-87e5-4a5c-8660-184dd631dde0" providerId="ADAL" clId="{5B60D2B2-DB9A-4B6A-B94B-7B79D7D8C0BD}" dt="2022-11-17T13:15:39.789" v="129" actId="478"/>
          <ac:spMkLst>
            <pc:docMk/>
            <pc:sldMk cId="3709425806" sldId="259"/>
            <ac:spMk id="8" creationId="{10388ED2-CFC3-A1C4-C0DD-7126ADD961DA}"/>
          </ac:spMkLst>
        </pc:spChg>
        <pc:spChg chg="add mod">
          <ac:chgData name="Will Siddall" userId="b3e17cfb-87e5-4a5c-8660-184dd631dde0" providerId="ADAL" clId="{5B60D2B2-DB9A-4B6A-B94B-7B79D7D8C0BD}" dt="2022-11-17T13:15:26.109" v="121" actId="20577"/>
          <ac:spMkLst>
            <pc:docMk/>
            <pc:sldMk cId="3709425806" sldId="259"/>
            <ac:spMk id="9" creationId="{6D469927-88DB-580B-69D2-92D9F12021E9}"/>
          </ac:spMkLst>
        </pc:spChg>
        <pc:spChg chg="add mod">
          <ac:chgData name="Will Siddall" userId="b3e17cfb-87e5-4a5c-8660-184dd631dde0" providerId="ADAL" clId="{5B60D2B2-DB9A-4B6A-B94B-7B79D7D8C0BD}" dt="2022-11-17T13:15:41.188" v="130" actId="20577"/>
          <ac:spMkLst>
            <pc:docMk/>
            <pc:sldMk cId="3709425806" sldId="259"/>
            <ac:spMk id="14" creationId="{6B00D16B-4F52-AC62-9764-37C1DC2FA880}"/>
          </ac:spMkLst>
        </pc:spChg>
        <pc:spChg chg="add mod">
          <ac:chgData name="Will Siddall" userId="b3e17cfb-87e5-4a5c-8660-184dd631dde0" providerId="ADAL" clId="{5B60D2B2-DB9A-4B6A-B94B-7B79D7D8C0BD}" dt="2022-11-17T13:15:34.869" v="126" actId="20577"/>
          <ac:spMkLst>
            <pc:docMk/>
            <pc:sldMk cId="3709425806" sldId="259"/>
            <ac:spMk id="16" creationId="{AE0919F7-6841-4C34-F965-1C06F4CED49F}"/>
          </ac:spMkLst>
        </pc:spChg>
        <pc:spChg chg="add mod">
          <ac:chgData name="Will Siddall" userId="b3e17cfb-87e5-4a5c-8660-184dd631dde0" providerId="ADAL" clId="{5B60D2B2-DB9A-4B6A-B94B-7B79D7D8C0BD}" dt="2022-11-17T13:15:51.565" v="137" actId="20577"/>
          <ac:spMkLst>
            <pc:docMk/>
            <pc:sldMk cId="3709425806" sldId="259"/>
            <ac:spMk id="19" creationId="{27F6C75A-33BD-0D9F-6234-EC8A447B1446}"/>
          </ac:spMkLst>
        </pc:spChg>
        <pc:spChg chg="add mod">
          <ac:chgData name="Will Siddall" userId="b3e17cfb-87e5-4a5c-8660-184dd631dde0" providerId="ADAL" clId="{5B60D2B2-DB9A-4B6A-B94B-7B79D7D8C0BD}" dt="2022-11-17T13:15:48.943" v="133" actId="1076"/>
          <ac:spMkLst>
            <pc:docMk/>
            <pc:sldMk cId="3709425806" sldId="259"/>
            <ac:spMk id="20" creationId="{FF92BB67-B9BE-DD9C-C683-245B03F88AF8}"/>
          </ac:spMkLst>
        </pc:spChg>
        <pc:spChg chg="add mod">
          <ac:chgData name="Will Siddall" userId="b3e17cfb-87e5-4a5c-8660-184dd631dde0" providerId="ADAL" clId="{5B60D2B2-DB9A-4B6A-B94B-7B79D7D8C0BD}" dt="2022-11-17T13:15:48.943" v="133" actId="1076"/>
          <ac:spMkLst>
            <pc:docMk/>
            <pc:sldMk cId="3709425806" sldId="259"/>
            <ac:spMk id="22" creationId="{5019CD2A-E607-766A-9323-F774EC67B6C1}"/>
          </ac:spMkLst>
        </pc:spChg>
        <pc:spChg chg="add mod">
          <ac:chgData name="Will Siddall" userId="b3e17cfb-87e5-4a5c-8660-184dd631dde0" providerId="ADAL" clId="{5B60D2B2-DB9A-4B6A-B94B-7B79D7D8C0BD}" dt="2022-11-17T13:15:48.943" v="133" actId="1076"/>
          <ac:spMkLst>
            <pc:docMk/>
            <pc:sldMk cId="3709425806" sldId="259"/>
            <ac:spMk id="23" creationId="{BD1C05B2-5978-4DC5-A92C-FC7ED93F841A}"/>
          </ac:spMkLst>
        </pc:spChg>
        <pc:spChg chg="add mod">
          <ac:chgData name="Will Siddall" userId="b3e17cfb-87e5-4a5c-8660-184dd631dde0" providerId="ADAL" clId="{5B60D2B2-DB9A-4B6A-B94B-7B79D7D8C0BD}" dt="2022-11-17T13:15:56.188" v="147" actId="20577"/>
          <ac:spMkLst>
            <pc:docMk/>
            <pc:sldMk cId="3709425806" sldId="259"/>
            <ac:spMk id="24" creationId="{EF62A2D3-BB8A-F2B5-C408-F00B73BDC092}"/>
          </ac:spMkLst>
        </pc:spChg>
        <pc:spChg chg="add mod">
          <ac:chgData name="Will Siddall" userId="b3e17cfb-87e5-4a5c-8660-184dd631dde0" providerId="ADAL" clId="{5B60D2B2-DB9A-4B6A-B94B-7B79D7D8C0BD}" dt="2022-11-17T13:15:54.085" v="143" actId="20577"/>
          <ac:spMkLst>
            <pc:docMk/>
            <pc:sldMk cId="3709425806" sldId="259"/>
            <ac:spMk id="25" creationId="{C3B7BB3B-591D-6FA9-3A53-CB8509B6A8BA}"/>
          </ac:spMkLst>
        </pc:spChg>
        <pc:spChg chg="add mod">
          <ac:chgData name="Will Siddall" userId="b3e17cfb-87e5-4a5c-8660-184dd631dde0" providerId="ADAL" clId="{5B60D2B2-DB9A-4B6A-B94B-7B79D7D8C0BD}" dt="2022-11-17T13:16:10.669" v="153" actId="14100"/>
          <ac:spMkLst>
            <pc:docMk/>
            <pc:sldMk cId="3709425806" sldId="259"/>
            <ac:spMk id="28" creationId="{93366F35-4580-48D5-7F91-6D4E038BAC68}"/>
          </ac:spMkLst>
        </pc:spChg>
        <pc:spChg chg="add mod">
          <ac:chgData name="Will Siddall" userId="b3e17cfb-87e5-4a5c-8660-184dd631dde0" providerId="ADAL" clId="{5B60D2B2-DB9A-4B6A-B94B-7B79D7D8C0BD}" dt="2022-11-17T13:16:14.540" v="155" actId="1076"/>
          <ac:spMkLst>
            <pc:docMk/>
            <pc:sldMk cId="3709425806" sldId="259"/>
            <ac:spMk id="29" creationId="{371284A5-5463-BE66-4F0A-8FDADFEC528C}"/>
          </ac:spMkLst>
        </pc:spChg>
        <pc:cxnChg chg="mod">
          <ac:chgData name="Will Siddall" userId="b3e17cfb-87e5-4a5c-8660-184dd631dde0" providerId="ADAL" clId="{5B60D2B2-DB9A-4B6A-B94B-7B79D7D8C0BD}" dt="2022-11-17T13:14:52.041" v="102" actId="1076"/>
          <ac:cxnSpMkLst>
            <pc:docMk/>
            <pc:sldMk cId="3709425806" sldId="259"/>
            <ac:cxnSpMk id="10" creationId="{F5841028-5DD1-9EDB-70DE-BFEC0FE5DD8B}"/>
          </ac:cxnSpMkLst>
        </pc:cxnChg>
        <pc:cxnChg chg="del mod">
          <ac:chgData name="Will Siddall" userId="b3e17cfb-87e5-4a5c-8660-184dd631dde0" providerId="ADAL" clId="{5B60D2B2-DB9A-4B6A-B94B-7B79D7D8C0BD}" dt="2022-11-17T13:15:39.789" v="129" actId="478"/>
          <ac:cxnSpMkLst>
            <pc:docMk/>
            <pc:sldMk cId="3709425806" sldId="259"/>
            <ac:cxnSpMk id="12" creationId="{39D2D6C1-1C13-B3BF-0B81-3F1CB52ED8D2}"/>
          </ac:cxnSpMkLst>
        </pc:cxnChg>
        <pc:cxnChg chg="mod">
          <ac:chgData name="Will Siddall" userId="b3e17cfb-87e5-4a5c-8660-184dd631dde0" providerId="ADAL" clId="{5B60D2B2-DB9A-4B6A-B94B-7B79D7D8C0BD}" dt="2022-11-17T13:15:58.039" v="148" actId="1076"/>
          <ac:cxnSpMkLst>
            <pc:docMk/>
            <pc:sldMk cId="3709425806" sldId="259"/>
            <ac:cxnSpMk id="15" creationId="{5087E03C-EB7C-C549-6604-33CD9061EAA2}"/>
          </ac:cxnSpMkLst>
        </pc:cxnChg>
        <pc:cxnChg chg="mod">
          <ac:chgData name="Will Siddall" userId="b3e17cfb-87e5-4a5c-8660-184dd631dde0" providerId="ADAL" clId="{5B60D2B2-DB9A-4B6A-B94B-7B79D7D8C0BD}" dt="2022-11-17T13:16:00.813" v="149" actId="14100"/>
          <ac:cxnSpMkLst>
            <pc:docMk/>
            <pc:sldMk cId="3709425806" sldId="259"/>
            <ac:cxnSpMk id="18" creationId="{825B0925-8B31-2E9C-8AE5-351EF942FF72}"/>
          </ac:cxnSpMkLst>
        </pc:cxnChg>
        <pc:cxnChg chg="add mod">
          <ac:chgData name="Will Siddall" userId="b3e17cfb-87e5-4a5c-8660-184dd631dde0" providerId="ADAL" clId="{5B60D2B2-DB9A-4B6A-B94B-7B79D7D8C0BD}" dt="2022-11-17T13:15:48.943" v="133" actId="1076"/>
          <ac:cxnSpMkLst>
            <pc:docMk/>
            <pc:sldMk cId="3709425806" sldId="259"/>
            <ac:cxnSpMk id="21" creationId="{DF906D76-1BD6-B65D-34F7-1FD7381752D3}"/>
          </ac:cxnSpMkLst>
        </pc:cxnChg>
      </pc:sldChg>
      <pc:sldChg chg="modSp add mod">
        <pc:chgData name="Will Siddall" userId="b3e17cfb-87e5-4a5c-8660-184dd631dde0" providerId="ADAL" clId="{5B60D2B2-DB9A-4B6A-B94B-7B79D7D8C0BD}" dt="2022-11-17T13:20:24.458" v="160" actId="14100"/>
        <pc:sldMkLst>
          <pc:docMk/>
          <pc:sldMk cId="1101544609" sldId="260"/>
        </pc:sldMkLst>
        <pc:spChg chg="mod">
          <ac:chgData name="Will Siddall" userId="b3e17cfb-87e5-4a5c-8660-184dd631dde0" providerId="ADAL" clId="{5B60D2B2-DB9A-4B6A-B94B-7B79D7D8C0BD}" dt="2022-11-17T13:19:38.083" v="157" actId="14100"/>
          <ac:spMkLst>
            <pc:docMk/>
            <pc:sldMk cId="1101544609" sldId="260"/>
            <ac:spMk id="28" creationId="{93366F35-4580-48D5-7F91-6D4E038BAC68}"/>
          </ac:spMkLst>
        </pc:spChg>
        <pc:spChg chg="mod">
          <ac:chgData name="Will Siddall" userId="b3e17cfb-87e5-4a5c-8660-184dd631dde0" providerId="ADAL" clId="{5B60D2B2-DB9A-4B6A-B94B-7B79D7D8C0BD}" dt="2022-11-17T13:20:24.458" v="160" actId="14100"/>
          <ac:spMkLst>
            <pc:docMk/>
            <pc:sldMk cId="1101544609" sldId="260"/>
            <ac:spMk id="29" creationId="{371284A5-5463-BE66-4F0A-8FDADFEC528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C68B-FB81-CA94-916E-403FC6425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76B79A-EE9C-C5BE-7CED-B3067DD72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CC692-F49C-E008-589F-8676192CA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8D785-CA78-B174-823E-F21B649C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7BC0F-1E67-A798-5D05-FE3F32109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76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BB385-D313-3C78-736F-B015609F0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728DA7-8A06-FE82-A0F9-1F96387A7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823B5-ED85-1B0A-B8AC-DA5F34FE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7EC72-CEB7-84C7-6FD6-C33102E3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9FD16-89A7-30EB-D976-0C464EF8C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9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0653D4-E9A1-4C61-11D7-13BD9BBCC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DC6A2-CFC0-5A42-3469-7AD98B182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8B2EE-9618-7CEE-17A9-14B6710A9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956F9-C3A3-4AF3-078A-BED012976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D79D7-D1C9-E754-BAE6-7BE394A8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84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F9F56-A4C4-E4DA-F042-639607A46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A1E0B-96BA-6ED6-8575-B40FFD2F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A6D6B-3922-E7A5-20AA-37338F85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CB134-F888-899F-8F1D-51DF15C0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E9A87-D6DA-FB46-C9CF-EB989CDF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8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6B609-9845-052B-5FE1-EF099F56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450B0-9C81-A48D-4333-928ABFC9F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04701-4CCF-1E47-B4A6-BDBB6BAA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3A955-1BC4-6EB5-827D-7DEC4BF9B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1F5B6-71CC-0314-7A90-B515D4923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47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34E66-0063-F4F4-7C45-CA44342C9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23994-44ED-5841-EA43-CAB6823F19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3A52C-0C9C-A970-F99C-9684B0425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DC249-E21D-6BE4-9D1F-F08CF976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9623D-39FF-8E7D-7911-CD07409AE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EC716-604A-D846-7705-F1041FF3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75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95E7C-8FBF-9353-995F-374440EE2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15ED7-3E19-BEB9-FA4F-AA96DD343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542F7-B976-F3D9-CB5E-FE6B7753C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49456-F69F-7C4F-1F4C-2127801E8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578328-6526-652B-3EFE-B251E66EF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31C8F2-E38F-BC4A-40EB-82409F8E5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F27099-3C66-E1AC-7925-9E87674CC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9141F1-82F9-352D-020A-16859022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69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7FEE-B540-0915-152C-4AFFFD1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9635F-E24D-738E-C704-8B2447D1F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9B714B-95AC-244F-5286-53DD7B2A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0BB0BA-C306-0750-E778-56C8D8135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92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12885E-6E54-755C-4EC2-AB45CA6D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34E58B-07BB-B442-8745-02D4431E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450FA6-23C4-F62E-5E05-CD4F5BE78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36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116B-50EB-EAB0-F756-2198D46EC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6CB09-89BD-CBA0-6CD1-E13023043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C7E6A-D466-C7CC-5B4F-D5CDA7877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1EB934-5982-7FDB-E760-E37EAE8EA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FC706-A772-220E-152B-5EA5D737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9CA57-7EED-DEE8-0322-E97648501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16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7A33E-8EF7-0CA4-187F-877D6420D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0EF7BA-1427-0656-A1E4-88D539E4B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747F05-6AA6-C616-29F5-D40C728B9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1911A-4E99-BF1E-7F2B-0F439568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39D7F-4EB9-9429-0267-BFEFFCE61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BFC70-6F87-45A8-B933-C8DC2D6E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58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5EBA6A-924C-4302-F53C-46060E22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22E23-9A40-C863-786D-EA69134CE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FE272-1ECF-0564-299F-25AAE32A0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770B6-F781-4ED8-B7F0-EDFA6A456C21}" type="datetimeFigureOut">
              <a:rPr lang="en-GB" smtClean="0"/>
              <a:t>23/02/2023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E8CE8-9E55-0491-74B3-868947C9F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E4E74-F485-D43D-8765-738E3D5D4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B4E94-5217-4B89-971A-9D948525AA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93F77B-8E41-466D-E839-477E4D59D95A}"/>
              </a:ext>
            </a:extLst>
          </p:cNvPr>
          <p:cNvSpPr/>
          <p:nvPr/>
        </p:nvSpPr>
        <p:spPr>
          <a:xfrm>
            <a:off x="9558916" y="2976357"/>
            <a:ext cx="1129553" cy="6364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Solar Farm Revenue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2D0B9A-AEA1-CF74-AD0A-E1D077F9E461}"/>
              </a:ext>
            </a:extLst>
          </p:cNvPr>
          <p:cNvSpPr/>
          <p:nvPr/>
        </p:nvSpPr>
        <p:spPr>
          <a:xfrm>
            <a:off x="7393566" y="2319169"/>
            <a:ext cx="1129553" cy="6364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Energy Output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47944A-D16D-431D-2A65-954AA9B4807A}"/>
              </a:ext>
            </a:extLst>
          </p:cNvPr>
          <p:cNvSpPr/>
          <p:nvPr/>
        </p:nvSpPr>
        <p:spPr>
          <a:xfrm>
            <a:off x="7393566" y="5375163"/>
            <a:ext cx="1129553" cy="6364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Wholesale Energy Price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087E03C-EB7C-C549-6604-33CD9061EAA2}"/>
              </a:ext>
            </a:extLst>
          </p:cNvPr>
          <p:cNvCxnSpPr>
            <a:cxnSpLocks/>
            <a:stCxn id="5" idx="3"/>
            <a:endCxn id="4" idx="1"/>
          </p:cNvCxnSpPr>
          <p:nvPr/>
        </p:nvCxnSpPr>
        <p:spPr>
          <a:xfrm>
            <a:off x="8523119" y="2637416"/>
            <a:ext cx="1035797" cy="657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25B0925-8B31-2E9C-8AE5-351EF942FF72}"/>
              </a:ext>
            </a:extLst>
          </p:cNvPr>
          <p:cNvCxnSpPr>
            <a:cxnSpLocks/>
            <a:stCxn id="6" idx="3"/>
            <a:endCxn id="4" idx="1"/>
          </p:cNvCxnSpPr>
          <p:nvPr/>
        </p:nvCxnSpPr>
        <p:spPr>
          <a:xfrm flipV="1">
            <a:off x="8523119" y="3294604"/>
            <a:ext cx="1035797" cy="2398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CB62A79-9949-761B-E9B9-D82C36FF6429}"/>
              </a:ext>
            </a:extLst>
          </p:cNvPr>
          <p:cNvSpPr/>
          <p:nvPr/>
        </p:nvSpPr>
        <p:spPr>
          <a:xfrm>
            <a:off x="4892410" y="5992383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Short Run Marginal Energy Costs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0B4C13-8162-111E-14D7-F8BE232BB6F4}"/>
              </a:ext>
            </a:extLst>
          </p:cNvPr>
          <p:cNvSpPr/>
          <p:nvPr/>
        </p:nvSpPr>
        <p:spPr>
          <a:xfrm>
            <a:off x="2779656" y="186765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Solar Panel Specifications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3FFD52-8CE2-786C-BED7-A47E8D0C0A88}"/>
              </a:ext>
            </a:extLst>
          </p:cNvPr>
          <p:cNvCxnSpPr>
            <a:cxnSpLocks/>
            <a:stCxn id="51" idx="3"/>
            <a:endCxn id="6" idx="1"/>
          </p:cNvCxnSpPr>
          <p:nvPr/>
        </p:nvCxnSpPr>
        <p:spPr>
          <a:xfrm>
            <a:off x="6021964" y="5418270"/>
            <a:ext cx="1371602" cy="275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7B89AF-7EF2-FF02-3DAF-063B3BC5A99F}"/>
              </a:ext>
            </a:extLst>
          </p:cNvPr>
          <p:cNvCxnSpPr>
            <a:cxnSpLocks/>
            <a:stCxn id="3" idx="3"/>
            <a:endCxn id="13" idx="1"/>
          </p:cNvCxnSpPr>
          <p:nvPr/>
        </p:nvCxnSpPr>
        <p:spPr>
          <a:xfrm>
            <a:off x="3909209" y="505012"/>
            <a:ext cx="983204" cy="606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D273561-4E57-FF66-1853-14780BCD1748}"/>
              </a:ext>
            </a:extLst>
          </p:cNvPr>
          <p:cNvSpPr/>
          <p:nvPr/>
        </p:nvSpPr>
        <p:spPr>
          <a:xfrm>
            <a:off x="4892413" y="792779"/>
            <a:ext cx="1129553" cy="6364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Maximum Potential Energy Output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C4C9F9-FEE9-AC73-D381-FCF8F4F0103F}"/>
              </a:ext>
            </a:extLst>
          </p:cNvPr>
          <p:cNvSpPr/>
          <p:nvPr/>
        </p:nvSpPr>
        <p:spPr>
          <a:xfrm>
            <a:off x="4892412" y="1780390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Weather (Cloud, Snow) Conditions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8ED77E8-10B6-9240-6150-159DE707E675}"/>
              </a:ext>
            </a:extLst>
          </p:cNvPr>
          <p:cNvSpPr/>
          <p:nvPr/>
        </p:nvSpPr>
        <p:spPr>
          <a:xfrm>
            <a:off x="4892411" y="2768001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Grid Constraints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7F8A8F3-6EB6-B50C-7080-EEAA586D9387}"/>
              </a:ext>
            </a:extLst>
          </p:cNvPr>
          <p:cNvCxnSpPr>
            <a:cxnSpLocks/>
            <a:stCxn id="24" idx="3"/>
            <a:endCxn id="5" idx="1"/>
          </p:cNvCxnSpPr>
          <p:nvPr/>
        </p:nvCxnSpPr>
        <p:spPr>
          <a:xfrm flipV="1">
            <a:off x="6021964" y="2637416"/>
            <a:ext cx="1371602" cy="4488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9C241DA-41D9-C982-48FA-965E50AB5271}"/>
              </a:ext>
            </a:extLst>
          </p:cNvPr>
          <p:cNvCxnSpPr>
            <a:cxnSpLocks/>
            <a:stCxn id="14" idx="3"/>
            <a:endCxn id="5" idx="1"/>
          </p:cNvCxnSpPr>
          <p:nvPr/>
        </p:nvCxnSpPr>
        <p:spPr>
          <a:xfrm>
            <a:off x="6021965" y="2098637"/>
            <a:ext cx="1371601" cy="538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306E9C2-CC0D-8988-0822-FA01AA0CD407}"/>
              </a:ext>
            </a:extLst>
          </p:cNvPr>
          <p:cNvCxnSpPr>
            <a:cxnSpLocks/>
            <a:stCxn id="13" idx="3"/>
            <a:endCxn id="5" idx="1"/>
          </p:cNvCxnSpPr>
          <p:nvPr/>
        </p:nvCxnSpPr>
        <p:spPr>
          <a:xfrm>
            <a:off x="6021966" y="1111026"/>
            <a:ext cx="1371600" cy="1526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6C39CB0A-C16A-3830-AB66-2763AA1F9839}"/>
              </a:ext>
            </a:extLst>
          </p:cNvPr>
          <p:cNvSpPr/>
          <p:nvPr/>
        </p:nvSpPr>
        <p:spPr>
          <a:xfrm>
            <a:off x="2779655" y="984772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Installation Information </a:t>
            </a:r>
            <a:r>
              <a:rPr lang="en-GB" sz="900" dirty="0">
                <a:solidFill>
                  <a:schemeClr val="tx1"/>
                </a:solidFill>
              </a:rPr>
              <a:t>(Lat, Long, Orientation, Tilt)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7D2CFB9-3250-83A2-575D-2BB126D87483}"/>
              </a:ext>
            </a:extLst>
          </p:cNvPr>
          <p:cNvCxnSpPr>
            <a:cxnSpLocks/>
            <a:stCxn id="36" idx="3"/>
            <a:endCxn id="13" idx="1"/>
          </p:cNvCxnSpPr>
          <p:nvPr/>
        </p:nvCxnSpPr>
        <p:spPr>
          <a:xfrm flipV="1">
            <a:off x="3909208" y="1111026"/>
            <a:ext cx="983205" cy="191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500DD708-116A-94E7-0C61-884455C9DEBE}"/>
              </a:ext>
            </a:extLst>
          </p:cNvPr>
          <p:cNvSpPr/>
          <p:nvPr/>
        </p:nvSpPr>
        <p:spPr>
          <a:xfrm>
            <a:off x="4892411" y="3753371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Solar Panel Condition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6B091D4-EEB0-1782-E9D7-CF43F96E4B6B}"/>
              </a:ext>
            </a:extLst>
          </p:cNvPr>
          <p:cNvCxnSpPr>
            <a:cxnSpLocks/>
            <a:stCxn id="40" idx="3"/>
            <a:endCxn id="5" idx="1"/>
          </p:cNvCxnSpPr>
          <p:nvPr/>
        </p:nvCxnSpPr>
        <p:spPr>
          <a:xfrm flipV="1">
            <a:off x="6021964" y="2637416"/>
            <a:ext cx="1371602" cy="1434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F3415AF0-FED4-E0EF-83EE-AC111494E4A4}"/>
              </a:ext>
            </a:extLst>
          </p:cNvPr>
          <p:cNvSpPr/>
          <p:nvPr/>
        </p:nvSpPr>
        <p:spPr>
          <a:xfrm>
            <a:off x="4892411" y="5100023"/>
            <a:ext cx="1129553" cy="636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Market Energy Demand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E6F3877-1E99-BD8D-1CD7-A942C0BA7E6C}"/>
              </a:ext>
            </a:extLst>
          </p:cNvPr>
          <p:cNvCxnSpPr>
            <a:cxnSpLocks/>
            <a:stCxn id="2" idx="3"/>
            <a:endCxn id="6" idx="1"/>
          </p:cNvCxnSpPr>
          <p:nvPr/>
        </p:nvCxnSpPr>
        <p:spPr>
          <a:xfrm flipV="1">
            <a:off x="6021963" y="5693410"/>
            <a:ext cx="1371603" cy="617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8F45EE46-6A94-496E-34BD-3FFB9851C50F}"/>
              </a:ext>
            </a:extLst>
          </p:cNvPr>
          <p:cNvSpPr/>
          <p:nvPr/>
        </p:nvSpPr>
        <p:spPr>
          <a:xfrm>
            <a:off x="6423660" y="106679"/>
            <a:ext cx="2468880" cy="1247885"/>
          </a:xfrm>
          <a:prstGeom prst="wedgeRectCallout">
            <a:avLst>
              <a:gd name="adj1" fmla="val -65253"/>
              <a:gd name="adj2" fmla="val 1186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Should we make this our model input? It should never change, it’s a standard output of solar software, so it is worth recalculating it all the time?</a:t>
            </a:r>
          </a:p>
        </p:txBody>
      </p: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ACE90B46-9EE9-FE62-9A45-AA485256CA1A}"/>
              </a:ext>
            </a:extLst>
          </p:cNvPr>
          <p:cNvSpPr/>
          <p:nvPr/>
        </p:nvSpPr>
        <p:spPr>
          <a:xfrm>
            <a:off x="503290" y="2416884"/>
            <a:ext cx="2468880" cy="877719"/>
          </a:xfrm>
          <a:prstGeom prst="wedgeRectCallout">
            <a:avLst>
              <a:gd name="adj1" fmla="val 58821"/>
              <a:gd name="adj2" fmla="val 29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What time granularity is wanted in the model, e.g. half-hourly, quarter-hourly?</a:t>
            </a:r>
          </a:p>
        </p:txBody>
      </p:sp>
      <p:sp>
        <p:nvSpPr>
          <p:cNvPr id="59" name="Speech Bubble: Rectangle 58">
            <a:extLst>
              <a:ext uri="{FF2B5EF4-FFF2-40B4-BE49-F238E27FC236}">
                <a16:creationId xmlns:a16="http://schemas.microsoft.com/office/drawing/2014/main" id="{E0714CDB-CFED-F8BA-FAC6-E14EB84BE39A}"/>
              </a:ext>
            </a:extLst>
          </p:cNvPr>
          <p:cNvSpPr/>
          <p:nvPr/>
        </p:nvSpPr>
        <p:spPr>
          <a:xfrm>
            <a:off x="503290" y="3436620"/>
            <a:ext cx="2468880" cy="877719"/>
          </a:xfrm>
          <a:prstGeom prst="wedgeRectCallout">
            <a:avLst>
              <a:gd name="adj1" fmla="val 58821"/>
              <a:gd name="adj2" fmla="val 29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Do we have multiple solar panels with </a:t>
            </a:r>
            <a:r>
              <a:rPr lang="en-GB" sz="1400">
                <a:solidFill>
                  <a:schemeClr val="tx1"/>
                </a:solidFill>
              </a:rPr>
              <a:t>different variables?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0" name="Speech Bubble: Rectangle 59">
            <a:extLst>
              <a:ext uri="{FF2B5EF4-FFF2-40B4-BE49-F238E27FC236}">
                <a16:creationId xmlns:a16="http://schemas.microsoft.com/office/drawing/2014/main" id="{954DA1FE-6A99-3256-4056-39C68743096D}"/>
              </a:ext>
            </a:extLst>
          </p:cNvPr>
          <p:cNvSpPr/>
          <p:nvPr/>
        </p:nvSpPr>
        <p:spPr>
          <a:xfrm>
            <a:off x="1931930" y="5527206"/>
            <a:ext cx="2468880" cy="968902"/>
          </a:xfrm>
          <a:prstGeom prst="wedgeRectCallout">
            <a:avLst>
              <a:gd name="adj1" fmla="val 58821"/>
              <a:gd name="adj2" fmla="val 294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Will we ever change our trading strategy and enter the Contract for Difference market?</a:t>
            </a:r>
          </a:p>
        </p:txBody>
      </p:sp>
      <p:sp>
        <p:nvSpPr>
          <p:cNvPr id="61" name="Speech Bubble: Rectangle 60">
            <a:extLst>
              <a:ext uri="{FF2B5EF4-FFF2-40B4-BE49-F238E27FC236}">
                <a16:creationId xmlns:a16="http://schemas.microsoft.com/office/drawing/2014/main" id="{968EC567-57C5-F98E-5091-2C5B0A6C66C6}"/>
              </a:ext>
            </a:extLst>
          </p:cNvPr>
          <p:cNvSpPr/>
          <p:nvPr/>
        </p:nvSpPr>
        <p:spPr>
          <a:xfrm>
            <a:off x="9219830" y="5208959"/>
            <a:ext cx="2468880" cy="968902"/>
          </a:xfrm>
          <a:prstGeom prst="wedgeRectCallout">
            <a:avLst>
              <a:gd name="adj1" fmla="val -69265"/>
              <a:gd name="adj2" fmla="val 1002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Do we really want to build a market price forecasting model? Can we not just get this as an input?</a:t>
            </a:r>
          </a:p>
        </p:txBody>
      </p:sp>
    </p:spTree>
    <p:extLst>
      <p:ext uri="{BB962C8B-B14F-4D97-AF65-F5344CB8AC3E}">
        <p14:creationId xmlns:p14="http://schemas.microsoft.com/office/powerpoint/2010/main" val="276238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  <p:bldP spid="3" grpId="0" animBg="1"/>
      <p:bldP spid="13" grpId="0" animBg="1"/>
      <p:bldP spid="14" grpId="0" animBg="1"/>
      <p:bldP spid="24" grpId="0" animBg="1"/>
      <p:bldP spid="36" grpId="0" animBg="1"/>
      <p:bldP spid="40" grpId="0" animBg="1"/>
      <p:bldP spid="51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87a80-e6da-4bbe-8446-ea786fce5ce8" xsi:nil="true"/>
    <_Flow_SignoffStatus xmlns="5bfea72a-8aee-4bf9-af25-9a05deeef387" xsi:nil="true"/>
    <lcf76f155ced4ddcb4097134ff3c332f xmlns="5bfea72a-8aee-4bf9-af25-9a05deeef38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64A802BBB81446BD8DBE7B72A63F42" ma:contentTypeVersion="16" ma:contentTypeDescription="Create a new document." ma:contentTypeScope="" ma:versionID="19b8c99a3a0c14a65b3b72ba31887884">
  <xsd:schema xmlns:xsd="http://www.w3.org/2001/XMLSchema" xmlns:xs="http://www.w3.org/2001/XMLSchema" xmlns:p="http://schemas.microsoft.com/office/2006/metadata/properties" xmlns:ns2="5bfea72a-8aee-4bf9-af25-9a05deeef387" xmlns:ns3="8cf87a80-e6da-4bbe-8446-ea786fce5ce8" targetNamespace="http://schemas.microsoft.com/office/2006/metadata/properties" ma:root="true" ma:fieldsID="cae8db0f21a5e09725455f34ced31417" ns2:_="" ns3:_="">
    <xsd:import namespace="5bfea72a-8aee-4bf9-af25-9a05deeef387"/>
    <xsd:import namespace="8cf87a80-e6da-4bbe-8446-ea786fce5c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fea72a-8aee-4bf9-af25-9a05deeef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3f9a3ce-dce9-4ab8-9673-307218c09d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87a80-e6da-4bbe-8446-ea786fce5c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6eb1527-6c41-4040-9e3d-2a5ec22c4eef}" ma:internalName="TaxCatchAll" ma:showField="CatchAllData" ma:web="8cf87a80-e6da-4bbe-8446-ea786fce5c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7C4BC8-BE28-46A0-A980-F0BD9FAE7EE7}">
  <ds:schemaRefs>
    <ds:schemaRef ds:uri="http://schemas.microsoft.com/office/2006/metadata/properties"/>
    <ds:schemaRef ds:uri="http://schemas.microsoft.com/office/infopath/2007/PartnerControls"/>
    <ds:schemaRef ds:uri="8cf87a80-e6da-4bbe-8446-ea786fce5ce8"/>
    <ds:schemaRef ds:uri="5bfea72a-8aee-4bf9-af25-9a05deeef387"/>
  </ds:schemaRefs>
</ds:datastoreItem>
</file>

<file path=customXml/itemProps2.xml><?xml version="1.0" encoding="utf-8"?>
<ds:datastoreItem xmlns:ds="http://schemas.openxmlformats.org/officeDocument/2006/customXml" ds:itemID="{69C818CC-DAD8-4594-977B-483CD70A67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F9632E-4AE3-4264-BF0A-6501D20AB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fea72a-8aee-4bf9-af25-9a05deeef387"/>
    <ds:schemaRef ds:uri="8cf87a80-e6da-4bbe-8446-ea786fce5c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Siddall</dc:creator>
  <cp:lastModifiedBy>Will Siddall</cp:lastModifiedBy>
  <cp:revision>1</cp:revision>
  <dcterms:created xsi:type="dcterms:W3CDTF">2022-11-17T13:11:58Z</dcterms:created>
  <dcterms:modified xsi:type="dcterms:W3CDTF">2023-02-23T10:01:19Z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0x0101004664A802BBB81446BD8DBE7B72A63F42</vt:lpwstr>
  </property>
  <property fmtid="{D5CDD505-2E9C-101B-9397-08002B2CF9AE}" pid="3" name="MediaServiceImageTags">
    <vt:lpwstr/>
  </property>
</Properties>
</file>